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sldIdLst>
    <p:sldId id="263" r:id="rId2"/>
  </p:sldIdLst>
  <p:sldSz cx="6858000" cy="9144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C9900"/>
    <a:srgbClr val="FFFF00"/>
    <a:srgbClr val="EAB200"/>
    <a:srgbClr val="FF66CC"/>
    <a:srgbClr val="99BA5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42" autoAdjust="0"/>
    <p:restoredTop sz="95652" autoAdjust="0"/>
  </p:normalViewPr>
  <p:slideViewPr>
    <p:cSldViewPr showGuides="1">
      <p:cViewPr varScale="1">
        <p:scale>
          <a:sx n="69" d="100"/>
          <a:sy n="69" d="100"/>
        </p:scale>
        <p:origin x="2760" y="72"/>
      </p:cViewPr>
      <p:guideLst>
        <p:guide orient="horz" pos="2880"/>
        <p:guide pos="2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51200" y="1559908"/>
            <a:ext cx="3611126" cy="6658403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711201"/>
            <a:ext cx="4616035" cy="4165601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5125157"/>
            <a:ext cx="3715688" cy="2551288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3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00050" y="711200"/>
            <a:ext cx="6057900" cy="4165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1502" y="5125156"/>
            <a:ext cx="5460999" cy="6096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730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11200"/>
            <a:ext cx="6057900" cy="3860800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5486400"/>
            <a:ext cx="4787664" cy="2540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708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11200"/>
            <a:ext cx="5144840" cy="3860800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101" y="4572000"/>
            <a:ext cx="4801850" cy="643467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5734760"/>
            <a:ext cx="4786771" cy="229164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71451" y="947499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69146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1486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4572000"/>
            <a:ext cx="4786771" cy="226320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843974"/>
            <a:ext cx="4787664" cy="118242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726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11200"/>
            <a:ext cx="5144840" cy="3860800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181600"/>
            <a:ext cx="4786771" cy="139982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604000"/>
            <a:ext cx="478677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71451" y="947499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69146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6232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11200"/>
            <a:ext cx="5644244" cy="3860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238045"/>
            <a:ext cx="4786771" cy="11176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355648"/>
            <a:ext cx="4786770" cy="167075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494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711201"/>
            <a:ext cx="4916150" cy="502356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203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4804" y="711200"/>
            <a:ext cx="1533146" cy="5892800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711200"/>
            <a:ext cx="4387509" cy="73152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8302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8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711200"/>
            <a:ext cx="4916150" cy="502356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51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641599"/>
            <a:ext cx="4801851" cy="3093156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5983112"/>
            <a:ext cx="4801850" cy="2043289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70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00051" y="711201"/>
            <a:ext cx="2962475" cy="502355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496771" y="711200"/>
            <a:ext cx="2961179" cy="5012267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19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1" y="711200"/>
            <a:ext cx="2787650" cy="812800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1524001"/>
            <a:ext cx="2959100" cy="4210756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263" y="755651"/>
            <a:ext cx="2823038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6772" y="1524000"/>
            <a:ext cx="2967529" cy="4199467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32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46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11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711200"/>
            <a:ext cx="2400300" cy="2032000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711200"/>
            <a:ext cx="3329066" cy="73152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0" y="2946403"/>
            <a:ext cx="2400300" cy="278835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78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50" y="1930400"/>
            <a:ext cx="2672444" cy="15240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1500" y="1219200"/>
            <a:ext cx="2460731" cy="64008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72021" y="3657600"/>
            <a:ext cx="2673167" cy="2777067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50" y="8229601"/>
            <a:ext cx="4358793" cy="48683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926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003006" y="5192890"/>
            <a:ext cx="1852842" cy="354471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051" y="5994400"/>
            <a:ext cx="4916150" cy="2032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711201"/>
            <a:ext cx="4916150" cy="5023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684" y="8229605"/>
            <a:ext cx="900347" cy="48683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F1BDDA8-77D5-4177-BDC9-DD6F02EADBE8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8229601"/>
            <a:ext cx="4358793" cy="48683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30820" y="7437972"/>
            <a:ext cx="642680" cy="8932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88124F5-E255-462C-8D8B-C83C50B23A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11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https://www.baa.or.jp/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instagram.com/p/DVfRHGxDQNO/?utm_source=ig_web_copy_link&amp;igsh=MzRlODBiNWFlZA==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alpha val="37000"/>
                <a:lumMod val="73000"/>
                <a:lumOff val="27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628800" y="2475430"/>
            <a:ext cx="30750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  <a:cs typeface="ＭＳ Ｐゴシック" panose="020B0600070205080204" charset="-128"/>
              </a:rPr>
              <a:t>　</a:t>
            </a:r>
            <a:r>
              <a:rPr lang="en-US" altLang="ja-JP" sz="16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  <a:cs typeface="ＭＳ Ｐゴシック" panose="020B0600070205080204" charset="-128"/>
              </a:rPr>
              <a:t>6</a:t>
            </a:r>
            <a:r>
              <a:rPr lang="ja-JP" altLang="en-US" sz="16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  <a:cs typeface="ＭＳ Ｐゴシック" panose="020B0600070205080204" charset="-128"/>
              </a:rPr>
              <a:t>　月　の　お　話</a:t>
            </a:r>
            <a:endParaRPr lang="ja-JP" altLang="ja-JP" sz="16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  <a:cs typeface="ＭＳ Ｐゴシック" panose="020B0600070205080204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52736" y="1499088"/>
            <a:ext cx="482453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月に一度、楽しい話で情報交換をしましょう。</a:t>
            </a:r>
            <a:endParaRPr kumimoji="1"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「会員による</a:t>
            </a:r>
            <a:r>
              <a:rPr kumimoji="1" lang="en-US" altLang="ja-JP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8</a:t>
            </a:r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０分スピーチ会」を</a:t>
            </a:r>
            <a:endParaRPr kumimoji="1"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毎月第４水曜日に開催します。</a:t>
            </a:r>
            <a:endParaRPr kumimoji="1"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自由に気楽に集まりませんか。</a:t>
            </a:r>
            <a:endParaRPr kumimoji="1"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4215" y="2785011"/>
            <a:ext cx="5921578" cy="320376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テーマ：「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私 と 旅　～ 第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弾　南米編</a:t>
            </a:r>
            <a:r>
              <a:rPr lang="ja-JP" altLang="en-US" sz="1400" b="1" dirty="0">
                <a:solidFill>
                  <a:schemeClr val="bg1"/>
                </a:solidFill>
              </a:rPr>
              <a:t>～ 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endParaRPr lang="en-US" altLang="ja-JP" sz="500" b="1" dirty="0">
              <a:solidFill>
                <a:schemeClr val="bg1"/>
              </a:solidFill>
            </a:endParaRPr>
          </a:p>
          <a:p>
            <a:r>
              <a:rPr lang="ja-JP" altLang="en-US" sz="1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アンデスの世界遺産と絶景</a:t>
            </a:r>
            <a:r>
              <a:rPr lang="ja-JP" altLang="en-US" sz="1400" b="1" dirty="0">
                <a:solidFill>
                  <a:schemeClr val="bg1"/>
                </a:solidFill>
                <a:latin typeface="ヒラギノ角ゴ Pro W3"/>
              </a:rPr>
              <a:t>をめぐる</a:t>
            </a:r>
            <a:r>
              <a:rPr lang="ja-JP" altLang="en-US" sz="1400" b="1" i="0" dirty="0">
                <a:solidFill>
                  <a:schemeClr val="bg1"/>
                </a:solidFill>
                <a:effectLst/>
                <a:latin typeface="ヒラギノ角ゴ Pro W3"/>
              </a:rPr>
              <a:t>！ </a:t>
            </a:r>
            <a:r>
              <a:rPr lang="ja-JP" altLang="en-US" sz="1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」　　</a:t>
            </a:r>
            <a:endParaRPr lang="en-US" altLang="ja-JP" sz="14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r>
              <a:rPr lang="ja-JP" altLang="en-US" sz="7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　</a:t>
            </a:r>
            <a:r>
              <a:rPr lang="ja-JP" altLang="en-US" sz="105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　　　　　</a:t>
            </a:r>
            <a:endParaRPr lang="en-US" altLang="ja-JP" sz="105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案　内　人：宮地　剛　様（個人会員）</a:t>
            </a:r>
            <a:endParaRPr kumimoji="1"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5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話の概要：　ふだんから暇を見つけては旅に出歩いています。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　　　　　　今年２月の 南米ツアーを話のネタに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r>
              <a:rPr lang="en-US" altLang="ja-JP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	 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写真、動画、アプリ、フォトブックなど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　　　　　　今日的“旅の記録”ツール　実践編　として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　　　　　　ご紹介できればと思っております。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endParaRPr lang="en-US" altLang="ja-JP" sz="8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 marL="895350" indent="-895350"/>
            <a:r>
              <a:rPr lang="ja-JP" altLang="en-US" sz="1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・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日　程：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2026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年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6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月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24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日（第４水曜日）</a:t>
            </a: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・自　宅：対面方式による開催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・時　間：１５時から１６時３０分　</a:t>
            </a: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・場　所：麻布区民センター２階和室</a:t>
            </a:r>
            <a:endParaRPr lang="en-US" altLang="ja-JP" sz="1200" b="1" dirty="0">
              <a:solidFill>
                <a:schemeClr val="bg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pic>
        <p:nvPicPr>
          <p:cNvPr id="13" name="Picture 2" descr="一般社団法人 ビューティフル エージング協会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2656" y="333026"/>
            <a:ext cx="3240360" cy="35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四角形: 角度付き 5"/>
          <p:cNvSpPr/>
          <p:nvPr/>
        </p:nvSpPr>
        <p:spPr>
          <a:xfrm>
            <a:off x="576223" y="827584"/>
            <a:ext cx="5733097" cy="579197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４水会「月１回気楽に集まり話し合いましょう</a:t>
            </a:r>
            <a:r>
              <a:rPr lang="ja-JP" altLang="en-US" b="1" dirty="0"/>
              <a:t>！</a:t>
            </a:r>
            <a:r>
              <a:rPr kumimoji="1" lang="ja-JP" altLang="en-US" b="1" dirty="0"/>
              <a:t>」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9E78CA4-F40B-EB83-6CD6-C5901BA4A9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9033" y="6288555"/>
            <a:ext cx="2488319" cy="2243885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422E2D5-FD24-016C-3A59-1B67F8449975}"/>
              </a:ext>
            </a:extLst>
          </p:cNvPr>
          <p:cNvGrpSpPr/>
          <p:nvPr/>
        </p:nvGrpSpPr>
        <p:grpSpPr>
          <a:xfrm>
            <a:off x="394441" y="6288555"/>
            <a:ext cx="3485206" cy="2243885"/>
            <a:chOff x="1765997" y="4822223"/>
            <a:chExt cx="12447984" cy="6858000"/>
          </a:xfrm>
        </p:grpSpPr>
        <p:pic>
          <p:nvPicPr>
            <p:cNvPr id="8" name="Picture 4" descr="写真の説明はありません。">
              <a:extLst>
                <a:ext uri="{FF2B5EF4-FFF2-40B4-BE49-F238E27FC236}">
                  <a16:creationId xmlns:a16="http://schemas.microsoft.com/office/drawing/2014/main" id="{30D94AEE-5892-FC68-76C4-A86D8580AE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5997" y="4822223"/>
              <a:ext cx="12186228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テキスト ボックス 10">
              <a:hlinkClick r:id="rId6"/>
              <a:extLst>
                <a:ext uri="{FF2B5EF4-FFF2-40B4-BE49-F238E27FC236}">
                  <a16:creationId xmlns:a16="http://schemas.microsoft.com/office/drawing/2014/main" id="{BCC8EF06-C62D-3E55-9A4B-99A7A4348FCA}"/>
                </a:ext>
              </a:extLst>
            </p:cNvPr>
            <p:cNvSpPr txBox="1"/>
            <p:nvPr/>
          </p:nvSpPr>
          <p:spPr>
            <a:xfrm>
              <a:off x="7460654" y="10764343"/>
              <a:ext cx="6753327" cy="6584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500" b="1" dirty="0">
                  <a:solidFill>
                    <a:schemeClr val="bg1"/>
                  </a:solidFill>
                </a:rPr>
                <a:t>https://www.</a:t>
              </a:r>
              <a:r>
                <a:rPr lang="ja-JP" altLang="en-US" sz="800" b="1" dirty="0">
                  <a:solidFill>
                    <a:schemeClr val="bg1"/>
                  </a:solidFill>
                </a:rPr>
                <a:t>instagram</a:t>
              </a:r>
              <a:r>
                <a:rPr lang="ja-JP" altLang="en-US" sz="500" b="1" dirty="0">
                  <a:solidFill>
                    <a:schemeClr val="bg1"/>
                  </a:solidFill>
                </a:rPr>
                <a:t>.com/p/DVfRHGxDQNO/</a:t>
              </a:r>
            </a:p>
          </p:txBody>
        </p:sp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F652EC7E-2022-2FB6-82D4-6BBB6CF89DB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8403"/>
          <a:stretch>
            <a:fillRect/>
          </a:stretch>
        </p:blipFill>
        <p:spPr>
          <a:xfrm>
            <a:off x="4893737" y="3721213"/>
            <a:ext cx="1635576" cy="2218939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98CAF6E-8B63-171A-56A5-AE8F0BA0DC3D}"/>
              </a:ext>
            </a:extLst>
          </p:cNvPr>
          <p:cNvSpPr txBox="1"/>
          <p:nvPr/>
        </p:nvSpPr>
        <p:spPr>
          <a:xfrm>
            <a:off x="5003125" y="5569234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マチュピチュにて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75F0D9E-2F20-3761-182F-ADF4053FCB26}"/>
              </a:ext>
            </a:extLst>
          </p:cNvPr>
          <p:cNvSpPr txBox="1"/>
          <p:nvPr/>
        </p:nvSpPr>
        <p:spPr>
          <a:xfrm>
            <a:off x="2239124" y="7967409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</a:rPr>
              <a:t>ウユニ塩湖にて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290</TotalTime>
  <Words>199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Meiryo UI</vt:lpstr>
      <vt:lpstr>ヒラギノ角ゴ Pro W3</vt:lpstr>
      <vt:lpstr>Century Gothic</vt:lpstr>
      <vt:lpstr>Wingdings</vt:lpstr>
      <vt:lpstr>Wingdings 3</vt:lpstr>
      <vt:lpstr>スライス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2015年度（第27期)   ライフデザイン･アドバイザー養成講座                           一般社団法人　ビューティフルエージング協会（BAA）</dc:title>
  <dc:creator>FJ-USER</dc:creator>
  <cp:lastModifiedBy>shunichi hamada</cp:lastModifiedBy>
  <cp:revision>339</cp:revision>
  <cp:lastPrinted>2025-05-27T12:26:38Z</cp:lastPrinted>
  <dcterms:created xsi:type="dcterms:W3CDTF">2015-01-12T08:14:00Z</dcterms:created>
  <dcterms:modified xsi:type="dcterms:W3CDTF">2026-05-14T10:29:39Z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1041-10.8.0.5773</vt:lpwstr>
  </property>
</Properties>
</file>